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69" r:id="rId3"/>
    <p:sldId id="382" r:id="rId4"/>
    <p:sldId id="372" r:id="rId5"/>
    <p:sldId id="386" r:id="rId6"/>
    <p:sldId id="396" r:id="rId7"/>
    <p:sldId id="387" r:id="rId8"/>
    <p:sldId id="394" r:id="rId9"/>
    <p:sldId id="384" r:id="rId10"/>
    <p:sldId id="385" r:id="rId11"/>
    <p:sldId id="390" r:id="rId12"/>
    <p:sldId id="391" r:id="rId13"/>
    <p:sldId id="392" r:id="rId14"/>
    <p:sldId id="393" r:id="rId15"/>
    <p:sldId id="371" r:id="rId16"/>
    <p:sldId id="374" r:id="rId17"/>
    <p:sldId id="375" r:id="rId18"/>
    <p:sldId id="373" r:id="rId19"/>
    <p:sldId id="377" r:id="rId20"/>
    <p:sldId id="378" r:id="rId21"/>
    <p:sldId id="379" r:id="rId22"/>
    <p:sldId id="380" r:id="rId23"/>
    <p:sldId id="3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I-1747" initials="L" lastIdx="1" clrIdx="0">
    <p:extLst>
      <p:ext uri="{19B8F6BF-5375-455C-9EA6-DF929625EA0E}">
        <p15:presenceInfo xmlns:p15="http://schemas.microsoft.com/office/powerpoint/2012/main" userId="LDI-174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F6E"/>
    <a:srgbClr val="333F50"/>
    <a:srgbClr val="32844D"/>
    <a:srgbClr val="ADD8E6"/>
    <a:srgbClr val="688CF6"/>
    <a:srgbClr val="D8718F"/>
    <a:srgbClr val="F3AFB0"/>
    <a:srgbClr val="EF9591"/>
    <a:srgbClr val="FF9999"/>
    <a:srgbClr val="E8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34E4DB-E359-460C-8BAF-CA641406E3B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7C10D7E-549A-4935-A56D-D53819C1F199}">
      <dgm:prSet phldrT="[텍스트]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웹 해양관광 인프라 부족</a:t>
          </a:r>
          <a:endParaRPr lang="ko-KR" altLang="en-US" dirty="0"/>
        </a:p>
      </dgm:t>
    </dgm:pt>
    <dgm:pt modelId="{FD1C3603-7E29-457B-8E43-5A129645D3F3}" type="parTrans" cxnId="{5638C95E-0542-4FE2-89ED-B8AC854875D1}">
      <dgm:prSet/>
      <dgm:spPr/>
      <dgm:t>
        <a:bodyPr/>
        <a:lstStyle/>
        <a:p>
          <a:pPr latinLnBrk="1"/>
          <a:endParaRPr lang="ko-KR" altLang="en-US"/>
        </a:p>
      </dgm:t>
    </dgm:pt>
    <dgm:pt modelId="{9275FD9F-596F-4561-884B-7D3B846E7ADE}" type="sibTrans" cxnId="{5638C95E-0542-4FE2-89ED-B8AC854875D1}">
      <dgm:prSet/>
      <dgm:spPr/>
      <dgm:t>
        <a:bodyPr/>
        <a:lstStyle/>
        <a:p>
          <a:pPr latinLnBrk="1"/>
          <a:endParaRPr lang="ko-KR" altLang="en-US"/>
        </a:p>
      </dgm:t>
    </dgm:pt>
    <dgm:pt modelId="{4BC689ED-1488-4D96-B22D-754856648FE1}">
      <dgm:prSet phldrT="[텍스트]"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획일화된  정확한 정보 필요</a:t>
          </a:r>
          <a:endParaRPr lang="ko-KR" altLang="en-US" dirty="0"/>
        </a:p>
      </dgm:t>
    </dgm:pt>
    <dgm:pt modelId="{72ACE5C3-199F-4D5A-B8A3-7D0DC0552D83}" type="parTrans" cxnId="{0CDEB02A-E041-4F10-AD92-3C9BF3763809}">
      <dgm:prSet/>
      <dgm:spPr/>
      <dgm:t>
        <a:bodyPr/>
        <a:lstStyle/>
        <a:p>
          <a:pPr latinLnBrk="1"/>
          <a:endParaRPr lang="ko-KR" altLang="en-US"/>
        </a:p>
      </dgm:t>
    </dgm:pt>
    <dgm:pt modelId="{C238CC11-B0BF-4467-B9A2-38702EC44A37}" type="sibTrans" cxnId="{0CDEB02A-E041-4F10-AD92-3C9BF3763809}">
      <dgm:prSet/>
      <dgm:spPr/>
      <dgm:t>
        <a:bodyPr/>
        <a:lstStyle/>
        <a:p>
          <a:pPr latinLnBrk="1"/>
          <a:endParaRPr lang="ko-KR" altLang="en-US"/>
        </a:p>
      </dgm:t>
    </dgm:pt>
    <dgm:pt modelId="{AE27EB6A-38D8-4CD0-B713-81E6D26C48C9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85EEBEB-8E30-4CA8-BB6C-18ADF81F7949}" type="parTrans" cxnId="{A2922C74-0C68-41E4-95C6-85BD73ED3599}">
      <dgm:prSet/>
      <dgm:spPr/>
      <dgm:t>
        <a:bodyPr/>
        <a:lstStyle/>
        <a:p>
          <a:pPr latinLnBrk="1"/>
          <a:endParaRPr lang="ko-KR" altLang="en-US"/>
        </a:p>
      </dgm:t>
    </dgm:pt>
    <dgm:pt modelId="{05ED423D-22FB-45F5-9072-3E9DDD97DA6C}" type="sibTrans" cxnId="{A2922C74-0C68-41E4-95C6-85BD73ED3599}">
      <dgm:prSet/>
      <dgm:spPr/>
      <dgm:t>
        <a:bodyPr/>
        <a:lstStyle/>
        <a:p>
          <a:pPr latinLnBrk="1"/>
          <a:endParaRPr lang="ko-KR" altLang="en-US"/>
        </a:p>
      </dgm:t>
    </dgm:pt>
    <dgm:pt modelId="{A3AC1679-3D92-4BC2-8C1B-C9A853E27B35}">
      <dgm:prSet phldrT="[텍스트]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현대인의 여행 욕구 증대</a:t>
          </a:r>
          <a:endParaRPr lang="ko-KR" altLang="en-US" dirty="0"/>
        </a:p>
      </dgm:t>
    </dgm:pt>
    <dgm:pt modelId="{A1B150F0-7ACA-451F-8C04-0E39C8C5FEC1}" type="parTrans" cxnId="{6589E0B7-AABF-4BF2-B6C9-76389A129BD6}">
      <dgm:prSet/>
      <dgm:spPr/>
      <dgm:t>
        <a:bodyPr/>
        <a:lstStyle/>
        <a:p>
          <a:pPr latinLnBrk="1"/>
          <a:endParaRPr lang="ko-KR" altLang="en-US"/>
        </a:p>
      </dgm:t>
    </dgm:pt>
    <dgm:pt modelId="{812592E0-925F-4485-A1A8-D47F7C66D6FB}" type="sibTrans" cxnId="{6589E0B7-AABF-4BF2-B6C9-76389A129BD6}">
      <dgm:prSet/>
      <dgm:spPr/>
      <dgm:t>
        <a:bodyPr/>
        <a:lstStyle/>
        <a:p>
          <a:pPr latinLnBrk="1"/>
          <a:endParaRPr lang="ko-KR" altLang="en-US"/>
        </a:p>
      </dgm:t>
    </dgm:pt>
    <dgm:pt modelId="{726E21BE-0216-4F37-8DEF-77C6824B73AA}">
      <dgm:prSet phldrT="[텍스트]"/>
      <dgm:spPr/>
      <dgm:t>
        <a:bodyPr/>
        <a:lstStyle/>
        <a:p>
          <a:pPr latinLnBrk="1"/>
          <a:r>
            <a:rPr lang="ko-KR" altLang="en-US" i="1" dirty="0" smtClean="0"/>
            <a:t>전국 해수욕장 정보 사이트 구축</a:t>
          </a:r>
          <a:endParaRPr lang="ko-KR" altLang="en-US" i="1" dirty="0"/>
        </a:p>
      </dgm:t>
    </dgm:pt>
    <dgm:pt modelId="{8CB86849-AA69-491A-8B05-B02CB2400951}" type="parTrans" cxnId="{3453AC68-92C4-4D1F-AF07-E1A1FF4356FB}">
      <dgm:prSet/>
      <dgm:spPr/>
      <dgm:t>
        <a:bodyPr/>
        <a:lstStyle/>
        <a:p>
          <a:pPr latinLnBrk="1"/>
          <a:endParaRPr lang="ko-KR" altLang="en-US"/>
        </a:p>
      </dgm:t>
    </dgm:pt>
    <dgm:pt modelId="{9238F132-D89A-455D-83CD-E27311382ABF}" type="sibTrans" cxnId="{3453AC68-92C4-4D1F-AF07-E1A1FF4356FB}">
      <dgm:prSet/>
      <dgm:spPr/>
      <dgm:t>
        <a:bodyPr/>
        <a:lstStyle/>
        <a:p>
          <a:pPr latinLnBrk="1"/>
          <a:endParaRPr lang="ko-KR" altLang="en-US"/>
        </a:p>
      </dgm:t>
    </dgm:pt>
    <dgm:pt modelId="{CCC15063-6D50-4C3E-9F99-8AE9501A577F}" type="pres">
      <dgm:prSet presAssocID="{5E34E4DB-E359-460C-8BAF-CA641406E3B3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427232-5268-4BF2-8F13-8376AC10EC55}" type="pres">
      <dgm:prSet presAssocID="{5E34E4DB-E359-460C-8BAF-CA641406E3B3}" presName="ellipse" presStyleLbl="trBgShp" presStyleIdx="0" presStyleCnt="1"/>
      <dgm:spPr>
        <a:solidFill>
          <a:schemeClr val="accent3">
            <a:lumMod val="20000"/>
            <a:lumOff val="80000"/>
            <a:alpha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C29E2C15-3CFE-4341-9493-25A3C9901E5F}" type="pres">
      <dgm:prSet presAssocID="{5E34E4DB-E359-460C-8BAF-CA641406E3B3}" presName="arrow1" presStyleLbl="fgShp" presStyleIdx="0" presStyleCnt="1" custLinFactNeighborX="-1939" custLinFactNeighborY="36044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0FFBCBB-44E7-41DC-8A97-8E11459612D0}" type="pres">
      <dgm:prSet presAssocID="{5E34E4DB-E359-460C-8BAF-CA641406E3B3}" presName="rectangle" presStyleLbl="revTx" presStyleIdx="0" presStyleCnt="1" custLinFactNeighborX="-404" custLinFactNeighborY="344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7726BA-8A42-4E50-BF41-A99829699B59}" type="pres">
      <dgm:prSet presAssocID="{4BC689ED-1488-4D96-B22D-754856648FE1}" presName="item1" presStyleLbl="node1" presStyleIdx="0" presStyleCnt="3" custScaleX="107088" custScaleY="107088" custLinFactNeighborX="-11522" custLinFactNeighborY="9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323992-1B85-4468-985F-0145B3793AD8}" type="pres">
      <dgm:prSet presAssocID="{A3AC1679-3D92-4BC2-8C1B-C9A853E27B35}" presName="item2" presStyleLbl="node1" presStyleIdx="1" presStyleCnt="3" custScaleX="113781" custScaleY="113781" custLinFactNeighborX="-3444" custLinFactNeighborY="-1378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C450D0-2FD3-48A1-B6C5-B88F015DD1A5}" type="pres">
      <dgm:prSet presAssocID="{726E21BE-0216-4F37-8DEF-77C6824B73AA}" presName="item3" presStyleLbl="node1" presStyleIdx="2" presStyleCnt="3" custScaleX="112438" custScaleY="112438" custLinFactNeighborX="14638" custLinFactNeighborY="258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85286-9543-4A88-9D37-F8876DFEE5C8}" type="pres">
      <dgm:prSet presAssocID="{5E34E4DB-E359-460C-8BAF-CA641406E3B3}" presName="funnel" presStyleLbl="trAlignAcc1" presStyleIdx="0" presStyleCnt="1" custScaleX="96614" custScaleY="103638" custLinFactNeighborX="-346" custLinFactNeighborY="435"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A2922C74-0C68-41E4-95C6-85BD73ED3599}" srcId="{5E34E4DB-E359-460C-8BAF-CA641406E3B3}" destId="{AE27EB6A-38D8-4CD0-B713-81E6D26C48C9}" srcOrd="4" destOrd="0" parTransId="{085EEBEB-8E30-4CA8-BB6C-18ADF81F7949}" sibTransId="{05ED423D-22FB-45F5-9072-3E9DDD97DA6C}"/>
    <dgm:cxn modelId="{5638C95E-0542-4FE2-89ED-B8AC854875D1}" srcId="{5E34E4DB-E359-460C-8BAF-CA641406E3B3}" destId="{27C10D7E-549A-4935-A56D-D53819C1F199}" srcOrd="0" destOrd="0" parTransId="{FD1C3603-7E29-457B-8E43-5A129645D3F3}" sibTransId="{9275FD9F-596F-4561-884B-7D3B846E7ADE}"/>
    <dgm:cxn modelId="{836DF6B7-50C1-4CE5-8F21-B7F3F5005303}" type="presOf" srcId="{5E34E4DB-E359-460C-8BAF-CA641406E3B3}" destId="{CCC15063-6D50-4C3E-9F99-8AE9501A577F}" srcOrd="0" destOrd="0" presId="urn:microsoft.com/office/officeart/2005/8/layout/funnel1"/>
    <dgm:cxn modelId="{3453AC68-92C4-4D1F-AF07-E1A1FF4356FB}" srcId="{5E34E4DB-E359-460C-8BAF-CA641406E3B3}" destId="{726E21BE-0216-4F37-8DEF-77C6824B73AA}" srcOrd="3" destOrd="0" parTransId="{8CB86849-AA69-491A-8B05-B02CB2400951}" sibTransId="{9238F132-D89A-455D-83CD-E27311382ABF}"/>
    <dgm:cxn modelId="{88E5EB89-DA23-4248-91D1-F83E6378F61F}" type="presOf" srcId="{27C10D7E-549A-4935-A56D-D53819C1F199}" destId="{CEC450D0-2FD3-48A1-B6C5-B88F015DD1A5}" srcOrd="0" destOrd="0" presId="urn:microsoft.com/office/officeart/2005/8/layout/funnel1"/>
    <dgm:cxn modelId="{6589E0B7-AABF-4BF2-B6C9-76389A129BD6}" srcId="{5E34E4DB-E359-460C-8BAF-CA641406E3B3}" destId="{A3AC1679-3D92-4BC2-8C1B-C9A853E27B35}" srcOrd="2" destOrd="0" parTransId="{A1B150F0-7ACA-451F-8C04-0E39C8C5FEC1}" sibTransId="{812592E0-925F-4485-A1A8-D47F7C66D6FB}"/>
    <dgm:cxn modelId="{D38D7C8D-C2D0-403A-86CE-6318707931C4}" type="presOf" srcId="{A3AC1679-3D92-4BC2-8C1B-C9A853E27B35}" destId="{4F7726BA-8A42-4E50-BF41-A99829699B59}" srcOrd="0" destOrd="0" presId="urn:microsoft.com/office/officeart/2005/8/layout/funnel1"/>
    <dgm:cxn modelId="{79C8F678-298B-407D-81D1-1BA9C34D8626}" type="presOf" srcId="{726E21BE-0216-4F37-8DEF-77C6824B73AA}" destId="{20FFBCBB-44E7-41DC-8A97-8E11459612D0}" srcOrd="0" destOrd="0" presId="urn:microsoft.com/office/officeart/2005/8/layout/funnel1"/>
    <dgm:cxn modelId="{641E9857-9152-48D4-A862-E600BFE5116A}" type="presOf" srcId="{4BC689ED-1488-4D96-B22D-754856648FE1}" destId="{40323992-1B85-4468-985F-0145B3793AD8}" srcOrd="0" destOrd="0" presId="urn:microsoft.com/office/officeart/2005/8/layout/funnel1"/>
    <dgm:cxn modelId="{0CDEB02A-E041-4F10-AD92-3C9BF3763809}" srcId="{5E34E4DB-E359-460C-8BAF-CA641406E3B3}" destId="{4BC689ED-1488-4D96-B22D-754856648FE1}" srcOrd="1" destOrd="0" parTransId="{72ACE5C3-199F-4D5A-B8A3-7D0DC0552D83}" sibTransId="{C238CC11-B0BF-4467-B9A2-38702EC44A37}"/>
    <dgm:cxn modelId="{BA202551-3BD0-4712-A95A-D67DF3C31DD7}" type="presParOf" srcId="{CCC15063-6D50-4C3E-9F99-8AE9501A577F}" destId="{9D427232-5268-4BF2-8F13-8376AC10EC55}" srcOrd="0" destOrd="0" presId="urn:microsoft.com/office/officeart/2005/8/layout/funnel1"/>
    <dgm:cxn modelId="{157019ED-2476-4EDE-B841-A02EBC3D07F4}" type="presParOf" srcId="{CCC15063-6D50-4C3E-9F99-8AE9501A577F}" destId="{C29E2C15-3CFE-4341-9493-25A3C9901E5F}" srcOrd="1" destOrd="0" presId="urn:microsoft.com/office/officeart/2005/8/layout/funnel1"/>
    <dgm:cxn modelId="{FEF86C93-73C1-4C35-A95C-6A8D704B3D23}" type="presParOf" srcId="{CCC15063-6D50-4C3E-9F99-8AE9501A577F}" destId="{20FFBCBB-44E7-41DC-8A97-8E11459612D0}" srcOrd="2" destOrd="0" presId="urn:microsoft.com/office/officeart/2005/8/layout/funnel1"/>
    <dgm:cxn modelId="{320B26F9-C064-4C09-9E02-D6788A55C8B5}" type="presParOf" srcId="{CCC15063-6D50-4C3E-9F99-8AE9501A577F}" destId="{4F7726BA-8A42-4E50-BF41-A99829699B59}" srcOrd="3" destOrd="0" presId="urn:microsoft.com/office/officeart/2005/8/layout/funnel1"/>
    <dgm:cxn modelId="{BC45C061-F1E8-44C8-AA09-FF81E5FF96C2}" type="presParOf" srcId="{CCC15063-6D50-4C3E-9F99-8AE9501A577F}" destId="{40323992-1B85-4468-985F-0145B3793AD8}" srcOrd="4" destOrd="0" presId="urn:microsoft.com/office/officeart/2005/8/layout/funnel1"/>
    <dgm:cxn modelId="{D95172C2-F18E-441D-ADC4-51D500F2814C}" type="presParOf" srcId="{CCC15063-6D50-4C3E-9F99-8AE9501A577F}" destId="{CEC450D0-2FD3-48A1-B6C5-B88F015DD1A5}" srcOrd="5" destOrd="0" presId="urn:microsoft.com/office/officeart/2005/8/layout/funnel1"/>
    <dgm:cxn modelId="{58760551-16F3-4EF5-BBFA-5DD1DAC9E535}" type="presParOf" srcId="{CCC15063-6D50-4C3E-9F99-8AE9501A577F}" destId="{F9385286-9543-4A88-9D37-F8876DFEE5C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27232-5268-4BF2-8F13-8376AC10EC55}">
      <dsp:nvSpPr>
        <dsp:cNvPr id="0" name=""/>
        <dsp:cNvSpPr/>
      </dsp:nvSpPr>
      <dsp:spPr>
        <a:xfrm>
          <a:off x="867479" y="768439"/>
          <a:ext cx="3170110" cy="1100937"/>
        </a:xfrm>
        <a:prstGeom prst="ellipse">
          <a:avLst/>
        </a:prstGeom>
        <a:solidFill>
          <a:schemeClr val="accent3">
            <a:lumMod val="20000"/>
            <a:lumOff val="8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E2C15-3CFE-4341-9493-25A3C9901E5F}">
      <dsp:nvSpPr>
        <dsp:cNvPr id="0" name=""/>
        <dsp:cNvSpPr/>
      </dsp:nvSpPr>
      <dsp:spPr>
        <a:xfrm>
          <a:off x="2138356" y="3605984"/>
          <a:ext cx="614362" cy="393192"/>
        </a:xfrm>
        <a:prstGeom prst="downArrow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FBCBB-44E7-41DC-8A97-8E11459612D0}">
      <dsp:nvSpPr>
        <dsp:cNvPr id="0" name=""/>
        <dsp:cNvSpPr/>
      </dsp:nvSpPr>
      <dsp:spPr>
        <a:xfrm>
          <a:off x="971066" y="4032904"/>
          <a:ext cx="2948940" cy="73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i="1" kern="1200" dirty="0" smtClean="0"/>
            <a:t>전국 해수욕장 정보 사이트 구축</a:t>
          </a:r>
          <a:endParaRPr lang="ko-KR" altLang="en-US" sz="1400" i="1" kern="1200" dirty="0"/>
        </a:p>
      </dsp:txBody>
      <dsp:txXfrm>
        <a:off x="971066" y="4032904"/>
        <a:ext cx="2948940" cy="737235"/>
      </dsp:txXfrm>
    </dsp:sp>
    <dsp:sp modelId="{4F7726BA-8A42-4E50-BF41-A99829699B59}">
      <dsp:nvSpPr>
        <dsp:cNvPr id="0" name=""/>
        <dsp:cNvSpPr/>
      </dsp:nvSpPr>
      <dsp:spPr>
        <a:xfrm>
          <a:off x="1853416" y="2021419"/>
          <a:ext cx="1184235" cy="1184235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현대인의 여행 욕구 증대</a:t>
          </a:r>
          <a:endParaRPr lang="ko-KR" altLang="en-US" sz="1200" kern="1200" dirty="0"/>
        </a:p>
      </dsp:txBody>
      <dsp:txXfrm>
        <a:off x="2026843" y="2194846"/>
        <a:ext cx="837381" cy="837381"/>
      </dsp:txXfrm>
    </dsp:sp>
    <dsp:sp modelId="{40323992-1B85-4468-985F-0145B3793AD8}">
      <dsp:nvSpPr>
        <dsp:cNvPr id="0" name=""/>
        <dsp:cNvSpPr/>
      </dsp:nvSpPr>
      <dsp:spPr>
        <a:xfrm>
          <a:off x="1114440" y="896173"/>
          <a:ext cx="1258250" cy="1258250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획일화된  정확한 정보 필요</a:t>
          </a:r>
          <a:endParaRPr lang="ko-KR" altLang="en-US" sz="1200" kern="1200" dirty="0"/>
        </a:p>
      </dsp:txBody>
      <dsp:txXfrm>
        <a:off x="1298706" y="1080439"/>
        <a:ext cx="889718" cy="889718"/>
      </dsp:txXfrm>
    </dsp:sp>
    <dsp:sp modelId="{CEC450D0-2FD3-48A1-B6C5-B88F015DD1A5}">
      <dsp:nvSpPr>
        <dsp:cNvPr id="0" name=""/>
        <dsp:cNvSpPr/>
      </dsp:nvSpPr>
      <dsp:spPr>
        <a:xfrm>
          <a:off x="2452253" y="817190"/>
          <a:ext cx="1243398" cy="1243398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웹 해양관광 인프라 부족</a:t>
          </a:r>
          <a:endParaRPr lang="ko-KR" altLang="en-US" sz="1200" kern="1200" dirty="0"/>
        </a:p>
      </dsp:txBody>
      <dsp:txXfrm>
        <a:off x="2634344" y="999281"/>
        <a:ext cx="879216" cy="879216"/>
      </dsp:txXfrm>
    </dsp:sp>
    <dsp:sp modelId="{F9385286-9543-4A88-9D37-F8876DFEE5C8}">
      <dsp:nvSpPr>
        <dsp:cNvPr id="0" name=""/>
        <dsp:cNvSpPr/>
      </dsp:nvSpPr>
      <dsp:spPr>
        <a:xfrm>
          <a:off x="783577" y="595187"/>
          <a:ext cx="3323937" cy="285247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1" Type="http://schemas.openxmlformats.org/officeDocument/2006/relationships/image" Target="../media/image27.png"/><Relationship Id="rId2" Type="http://schemas.openxmlformats.org/officeDocument/2006/relationships/image" Target="../media/image23.pn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NULL"/><Relationship Id="rId9" Type="http://schemas.openxmlformats.org/officeDocument/2006/relationships/image" Target="../media/image24.png"/><Relationship Id="rId14" Type="http://schemas.openxmlformats.org/officeDocument/2006/relationships/image" Target="NULL"/><Relationship Id="rId22" Type="http://schemas.openxmlformats.org/officeDocument/2006/relationships/image" Target="../media/image1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147888" y="2425103"/>
            <a:ext cx="2847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smtClean="0">
                <a:solidFill>
                  <a:schemeClr val="tx2">
                    <a:lumMod val="75000"/>
                  </a:schemeClr>
                </a:solidFill>
              </a:rPr>
              <a:t>KOREA BEACH INFOMATION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85938" y="848724"/>
            <a:ext cx="8620125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i="1" dirty="0" smtClean="0">
                <a:solidFill>
                  <a:schemeClr val="bg1"/>
                </a:solidFill>
              </a:rPr>
              <a:t>전국 해수욕장 정보</a:t>
            </a:r>
            <a:endParaRPr lang="en-US" altLang="ko-KR" sz="7200" i="1" dirty="0" smtClean="0">
              <a:solidFill>
                <a:schemeClr val="bg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086600" y="5072125"/>
            <a:ext cx="3319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 smtClean="0">
                <a:solidFill>
                  <a:schemeClr val="bg1"/>
                </a:solidFill>
              </a:rPr>
              <a:t>고은향 이상일 이준수 임동인</a:t>
            </a:r>
            <a:endParaRPr lang="en-US" altLang="ko-KR" sz="16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7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04" y="1390925"/>
            <a:ext cx="9519164" cy="47748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26485" y="-79643"/>
            <a:ext cx="73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(Category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9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66" y="4059191"/>
            <a:ext cx="4924425" cy="1990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91" y="2451633"/>
            <a:ext cx="4991100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8" y="1350628"/>
            <a:ext cx="4604122" cy="48572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26485" y="-79643"/>
            <a:ext cx="73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(Category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41572" y="-79643"/>
            <a:ext cx="6285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(Admin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3" y="1348761"/>
            <a:ext cx="9848675" cy="2837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34" y="3895815"/>
            <a:ext cx="9983632" cy="22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03" y="1401905"/>
            <a:ext cx="9622173" cy="23764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03" y="3514028"/>
            <a:ext cx="9622173" cy="2600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2941572" y="-79643"/>
            <a:ext cx="6285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(Admin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2" y="1483128"/>
            <a:ext cx="9429227" cy="45233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41572" y="-79643"/>
            <a:ext cx="6285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(Admin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1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4000" i="1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6966" y="-79475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Design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(Logo)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98" y="2226037"/>
            <a:ext cx="6200775" cy="133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02" y="3814052"/>
            <a:ext cx="6181725" cy="1133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8067" y="5940999"/>
            <a:ext cx="439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i="1" dirty="0" smtClean="0"/>
              <a:t>해변을 떠올릴 수 있는 이미지를 사용하여 로고 제작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61552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4000" i="1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6966" y="-79475"/>
            <a:ext cx="4834240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Design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(Color)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4000" b="1" i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3627" y="2615461"/>
            <a:ext cx="2976578" cy="430134"/>
          </a:xfrm>
          <a:prstGeom prst="rect">
            <a:avLst/>
          </a:prstGeom>
          <a:solidFill>
            <a:srgbClr val="1E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75442" y="2754942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</a:rPr>
              <a:t>30 90 255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1457" y="3360815"/>
            <a:ext cx="2976578" cy="430134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71457" y="4106169"/>
            <a:ext cx="2976578" cy="430134"/>
          </a:xfrm>
          <a:prstGeom prst="rect">
            <a:avLst/>
          </a:prstGeom>
          <a:solidFill>
            <a:srgbClr val="328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66065" y="3500661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</a:rPr>
              <a:t>173 216 230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2632" y="4237453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</a:rPr>
              <a:t>50 132 77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2373" y="594099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i="1" dirty="0" smtClean="0"/>
              <a:t>바다와 해변이 연상되는 색을 사용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8471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4000" i="1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  <a:p>
            <a:endParaRPr lang="en-US" altLang="ko-KR" sz="4000" dirty="0">
              <a:solidFill>
                <a:schemeClr val="tx1"/>
              </a:solidFill>
            </a:endParaRPr>
          </a:p>
          <a:p>
            <a:endParaRPr lang="en-US" altLang="ko-KR" sz="4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1485" y="2686050"/>
            <a:ext cx="4649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/>
              <a:t>맑은 고딕</a:t>
            </a:r>
            <a:endParaRPr lang="ko-KR" altLang="en-US" sz="8000" dirty="0"/>
          </a:p>
        </p:txBody>
      </p:sp>
      <p:sp>
        <p:nvSpPr>
          <p:cNvPr id="18" name="직사각형 17"/>
          <p:cNvSpPr/>
          <p:nvPr/>
        </p:nvSpPr>
        <p:spPr>
          <a:xfrm>
            <a:off x="3666966" y="-79475"/>
            <a:ext cx="4834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Design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(Font)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4000" b="1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03597" y="5940999"/>
            <a:ext cx="5267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i="1" dirty="0" smtClean="0"/>
              <a:t>저작권과 호환성 문제를 해결하기 위한 </a:t>
            </a:r>
            <a:r>
              <a:rPr lang="en-US" altLang="ko-KR" sz="1400" b="1" i="1" dirty="0" smtClean="0"/>
              <a:t>System </a:t>
            </a:r>
            <a:r>
              <a:rPr lang="ko-KR" altLang="en-US" sz="1400" b="1" i="1" dirty="0" smtClean="0"/>
              <a:t>기본 </a:t>
            </a:r>
            <a:r>
              <a:rPr lang="en-US" altLang="ko-KR" sz="1400" b="1" i="1" dirty="0" smtClean="0"/>
              <a:t>Font </a:t>
            </a:r>
            <a:r>
              <a:rPr lang="ko-KR" altLang="en-US" sz="1400" b="1" i="1" dirty="0" smtClean="0"/>
              <a:t>사용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4797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430343" y="5464027"/>
            <a:ext cx="11112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i="1" dirty="0" smtClean="0">
                <a:solidFill>
                  <a:schemeClr val="tx2">
                    <a:lumMod val="75000"/>
                  </a:schemeClr>
                </a:solidFill>
              </a:rPr>
              <a:t>CHO HYUN SEOK</a:t>
            </a:r>
            <a:endParaRPr lang="ko-KR" altLang="en-US" sz="900" dirty="0"/>
          </a:p>
        </p:txBody>
      </p:sp>
      <p:sp>
        <p:nvSpPr>
          <p:cNvPr id="46" name="Arc 35">
            <a:extLst>
              <a:ext uri="{FF2B5EF4-FFF2-40B4-BE49-F238E27FC236}">
                <a16:creationId xmlns:a16="http://schemas.microsoft.com/office/drawing/2014/main" xmlns="" id="{DE323198-CD1F-4EE8-8058-D400714A0CF7}"/>
              </a:ext>
            </a:extLst>
          </p:cNvPr>
          <p:cNvSpPr/>
          <p:nvPr/>
        </p:nvSpPr>
        <p:spPr>
          <a:xfrm>
            <a:off x="3004366" y="2032401"/>
            <a:ext cx="6183269" cy="6183269"/>
          </a:xfrm>
          <a:prstGeom prst="arc">
            <a:avLst>
              <a:gd name="adj1" fmla="val 10389823"/>
              <a:gd name="adj2" fmla="val 0"/>
            </a:avLst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37">
            <a:extLst>
              <a:ext uri="{FF2B5EF4-FFF2-40B4-BE49-F238E27FC236}">
                <a16:creationId xmlns:a16="http://schemas.microsoft.com/office/drawing/2014/main" xmlns="" id="{FE7FED4E-0130-4141-B5A7-A773BD3013C4}"/>
              </a:ext>
            </a:extLst>
          </p:cNvPr>
          <p:cNvCxnSpPr>
            <a:endCxn id="72" idx="5"/>
          </p:cNvCxnSpPr>
          <p:nvPr/>
        </p:nvCxnSpPr>
        <p:spPr>
          <a:xfrm flipH="1" flipV="1">
            <a:off x="4188632" y="3973173"/>
            <a:ext cx="762158" cy="606042"/>
          </a:xfrm>
          <a:prstGeom prst="line">
            <a:avLst/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9">
            <a:extLst>
              <a:ext uri="{FF2B5EF4-FFF2-40B4-BE49-F238E27FC236}">
                <a16:creationId xmlns:a16="http://schemas.microsoft.com/office/drawing/2014/main" xmlns="" id="{407D6C43-CCBF-4A43-B5F3-1FB19F960BFF}"/>
              </a:ext>
            </a:extLst>
          </p:cNvPr>
          <p:cNvCxnSpPr>
            <a:endCxn id="53" idx="3"/>
          </p:cNvCxnSpPr>
          <p:nvPr/>
        </p:nvCxnSpPr>
        <p:spPr>
          <a:xfrm flipV="1">
            <a:off x="7161227" y="3973173"/>
            <a:ext cx="741339" cy="606042"/>
          </a:xfrm>
          <a:prstGeom prst="line">
            <a:avLst/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xmlns="" id="{15B1DB1A-A91E-4F62-B11A-F1D8D031194A}"/>
              </a:ext>
            </a:extLst>
          </p:cNvPr>
          <p:cNvCxnSpPr>
            <a:endCxn id="52" idx="4"/>
          </p:cNvCxnSpPr>
          <p:nvPr/>
        </p:nvCxnSpPr>
        <p:spPr>
          <a:xfrm flipV="1">
            <a:off x="6044604" y="3197647"/>
            <a:ext cx="795" cy="930992"/>
          </a:xfrm>
          <a:prstGeom prst="line">
            <a:avLst/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3">
            <a:extLst>
              <a:ext uri="{FF2B5EF4-FFF2-40B4-BE49-F238E27FC236}">
                <a16:creationId xmlns:a16="http://schemas.microsoft.com/office/drawing/2014/main" xmlns="" id="{9E907C50-3D3A-4B5D-A372-B45278AD4E86}"/>
              </a:ext>
            </a:extLst>
          </p:cNvPr>
          <p:cNvCxnSpPr>
            <a:endCxn id="55" idx="6"/>
          </p:cNvCxnSpPr>
          <p:nvPr/>
        </p:nvCxnSpPr>
        <p:spPr>
          <a:xfrm flipH="1">
            <a:off x="3729857" y="5667003"/>
            <a:ext cx="767860" cy="1"/>
          </a:xfrm>
          <a:prstGeom prst="line">
            <a:avLst/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xmlns="" id="{F04EA2DB-6D15-42AD-BFC5-2B1A13954020}"/>
              </a:ext>
            </a:extLst>
          </p:cNvPr>
          <p:cNvCxnSpPr>
            <a:endCxn id="54" idx="2"/>
          </p:cNvCxnSpPr>
          <p:nvPr/>
        </p:nvCxnSpPr>
        <p:spPr>
          <a:xfrm>
            <a:off x="7591492" y="5667003"/>
            <a:ext cx="817693" cy="1"/>
          </a:xfrm>
          <a:prstGeom prst="line">
            <a:avLst/>
          </a:prstGeom>
          <a:ln w="38100">
            <a:solidFill>
              <a:srgbClr val="333F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">
            <a:extLst>
              <a:ext uri="{FF2B5EF4-FFF2-40B4-BE49-F238E27FC236}">
                <a16:creationId xmlns:a16="http://schemas.microsoft.com/office/drawing/2014/main" xmlns="" id="{D7575220-7EAC-4E0F-82E2-4C494901D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767" y="1467272"/>
            <a:ext cx="1719263" cy="1730375"/>
          </a:xfrm>
          <a:prstGeom prst="ellipse">
            <a:avLst/>
          </a:pr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Oval 8">
            <a:extLst>
              <a:ext uri="{FF2B5EF4-FFF2-40B4-BE49-F238E27FC236}">
                <a16:creationId xmlns:a16="http://schemas.microsoft.com/office/drawing/2014/main" xmlns="" id="{0EFF13C7-8E83-4BF7-8500-920F7F5A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018" y="2497560"/>
            <a:ext cx="1717675" cy="1728788"/>
          </a:xfrm>
          <a:prstGeom prst="ellipse">
            <a:avLst/>
          </a:pr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11">
            <a:extLst>
              <a:ext uri="{FF2B5EF4-FFF2-40B4-BE49-F238E27FC236}">
                <a16:creationId xmlns:a16="http://schemas.microsoft.com/office/drawing/2014/main" xmlns="" id="{73BB1C9B-C0C3-42C2-8547-A5E1D00E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185" y="4807372"/>
            <a:ext cx="1728788" cy="1719263"/>
          </a:xfrm>
          <a:prstGeom prst="ellipse">
            <a:avLst/>
          </a:pr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20">
            <a:extLst>
              <a:ext uri="{FF2B5EF4-FFF2-40B4-BE49-F238E27FC236}">
                <a16:creationId xmlns:a16="http://schemas.microsoft.com/office/drawing/2014/main" xmlns="" id="{2A968826-BD5E-450F-A9CA-0E41B538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069" y="4807372"/>
            <a:ext cx="1728788" cy="1719263"/>
          </a:xfrm>
          <a:prstGeom prst="ellipse">
            <a:avLst/>
          </a:prstGeom>
          <a:solidFill>
            <a:srgbClr val="2980B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xmlns="" id="{F0C5A18A-E4BA-492E-9099-8149AEE07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149" y="2497560"/>
            <a:ext cx="1719263" cy="1728788"/>
          </a:xfrm>
          <a:prstGeom prst="ellipse">
            <a:avLst/>
          </a:pr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: Shape 47">
            <a:extLst>
              <a:ext uri="{FF2B5EF4-FFF2-40B4-BE49-F238E27FC236}">
                <a16:creationId xmlns:a16="http://schemas.microsoft.com/office/drawing/2014/main" xmlns="" id="{2CA0C6C2-FC90-4093-8016-0B2E55CAE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716" y="4128639"/>
            <a:ext cx="3093776" cy="2397997"/>
          </a:xfrm>
          <a:custGeom>
            <a:avLst/>
            <a:gdLst>
              <a:gd name="connsiteX0" fmla="*/ 1546888 w 3093776"/>
              <a:gd name="connsiteY0" fmla="*/ 0 h 2397997"/>
              <a:gd name="connsiteX1" fmla="*/ 3093776 w 3093776"/>
              <a:gd name="connsiteY1" fmla="*/ 1538365 h 2397997"/>
              <a:gd name="connsiteX2" fmla="*/ 2907075 w 3093776"/>
              <a:gd name="connsiteY2" fmla="*/ 2271642 h 2397997"/>
              <a:gd name="connsiteX3" fmla="*/ 2829887 w 3093776"/>
              <a:gd name="connsiteY3" fmla="*/ 2397997 h 2397997"/>
              <a:gd name="connsiteX4" fmla="*/ 263890 w 3093776"/>
              <a:gd name="connsiteY4" fmla="*/ 2397997 h 2397997"/>
              <a:gd name="connsiteX5" fmla="*/ 186701 w 3093776"/>
              <a:gd name="connsiteY5" fmla="*/ 2271642 h 2397997"/>
              <a:gd name="connsiteX6" fmla="*/ 0 w 3093776"/>
              <a:gd name="connsiteY6" fmla="*/ 1538365 h 2397997"/>
              <a:gd name="connsiteX7" fmla="*/ 1546888 w 3093776"/>
              <a:gd name="connsiteY7" fmla="*/ 0 h 239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3776" h="2397997">
                <a:moveTo>
                  <a:pt x="1546888" y="0"/>
                </a:moveTo>
                <a:cubicBezTo>
                  <a:pt x="2401211" y="0"/>
                  <a:pt x="3093776" y="688749"/>
                  <a:pt x="3093776" y="1538365"/>
                </a:cubicBezTo>
                <a:cubicBezTo>
                  <a:pt x="3093776" y="1803870"/>
                  <a:pt x="3026143" y="2053666"/>
                  <a:pt x="2907075" y="2271642"/>
                </a:cubicBezTo>
                <a:lnTo>
                  <a:pt x="2829887" y="2397997"/>
                </a:lnTo>
                <a:lnTo>
                  <a:pt x="263890" y="2397997"/>
                </a:lnTo>
                <a:lnTo>
                  <a:pt x="186701" y="2271642"/>
                </a:lnTo>
                <a:cubicBezTo>
                  <a:pt x="67634" y="2053666"/>
                  <a:pt x="0" y="1803870"/>
                  <a:pt x="0" y="1538365"/>
                </a:cubicBezTo>
                <a:cubicBezTo>
                  <a:pt x="0" y="688749"/>
                  <a:pt x="692565" y="0"/>
                  <a:pt x="1546888" y="0"/>
                </a:cubicBez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3F8926C-E576-4258-9BB3-354D19830615}"/>
              </a:ext>
            </a:extLst>
          </p:cNvPr>
          <p:cNvSpPr txBox="1"/>
          <p:nvPr/>
        </p:nvSpPr>
        <p:spPr>
          <a:xfrm>
            <a:off x="5110673" y="5823000"/>
            <a:ext cx="19177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cap="all" dirty="0" smtClean="0">
                <a:solidFill>
                  <a:schemeClr val="bg1"/>
                </a:solidFill>
              </a:rPr>
              <a:t>MAIN PAGE</a:t>
            </a:r>
            <a:endParaRPr lang="en-US" sz="2400" b="1" cap="all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19000CC4-48E0-4720-AA2F-6351FD56F70F}"/>
              </a:ext>
            </a:extLst>
          </p:cNvPr>
          <p:cNvSpPr txBox="1"/>
          <p:nvPr/>
        </p:nvSpPr>
        <p:spPr>
          <a:xfrm>
            <a:off x="2350171" y="5863161"/>
            <a:ext cx="10573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BEACHS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6" name="Graphic 20" descr="Chat">
            <a:extLst>
              <a:ext uri="{FF2B5EF4-FFF2-40B4-BE49-F238E27FC236}">
                <a16:creationId xmlns:a16="http://schemas.microsoft.com/office/drawing/2014/main" xmlns="" id="{8A310AB8-E5B6-494C-8C0F-1FF005754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829166" y="4973829"/>
            <a:ext cx="926927" cy="92692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CE52007-28EB-4660-926C-5DF20F748718}"/>
              </a:ext>
            </a:extLst>
          </p:cNvPr>
          <p:cNvSpPr txBox="1"/>
          <p:nvPr/>
        </p:nvSpPr>
        <p:spPr>
          <a:xfrm>
            <a:off x="8009437" y="3519140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8" name="Graphic 22" descr="Puzzle">
            <a:extLst>
              <a:ext uri="{FF2B5EF4-FFF2-40B4-BE49-F238E27FC236}">
                <a16:creationId xmlns:a16="http://schemas.microsoft.com/office/drawing/2014/main" xmlns="" id="{09093E34-D88E-4CB9-A145-F1FD9B90C4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59367" y="2723341"/>
            <a:ext cx="822511" cy="82251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14030B3A-D6F0-4CD0-A275-A08D867D89AE}"/>
              </a:ext>
            </a:extLst>
          </p:cNvPr>
          <p:cNvSpPr txBox="1"/>
          <p:nvPr/>
        </p:nvSpPr>
        <p:spPr>
          <a:xfrm>
            <a:off x="2997520" y="3570470"/>
            <a:ext cx="11623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SUGGEST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2A57874E-5DFC-4DE8-B100-1CA67A980B06}"/>
              </a:ext>
            </a:extLst>
          </p:cNvPr>
          <p:cNvSpPr txBox="1"/>
          <p:nvPr/>
        </p:nvSpPr>
        <p:spPr>
          <a:xfrm>
            <a:off x="8785884" y="5811471"/>
            <a:ext cx="99443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REVIEW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" name="Graphic 26" descr="Bullseye">
            <a:extLst>
              <a:ext uri="{FF2B5EF4-FFF2-40B4-BE49-F238E27FC236}">
                <a16:creationId xmlns:a16="http://schemas.microsoft.com/office/drawing/2014/main" xmlns="" id="{9543198F-276F-4F49-8E40-A9666144D61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586013" y="4750109"/>
            <a:ext cx="926927" cy="92692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6058FEA-D9F5-4480-9CFD-F95EBACCDA44}"/>
              </a:ext>
            </a:extLst>
          </p:cNvPr>
          <p:cNvSpPr txBox="1"/>
          <p:nvPr/>
        </p:nvSpPr>
        <p:spPr>
          <a:xfrm>
            <a:off x="5182532" y="2459847"/>
            <a:ext cx="17441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INFORMATION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397">
            <a:extLst>
              <a:ext uri="{FF2B5EF4-FFF2-40B4-BE49-F238E27FC236}">
                <a16:creationId xmlns:a16="http://schemas.microsoft.com/office/drawing/2014/main" xmlns="" id="{FE17E535-1238-4CEC-9F4D-0B48E9FB5A0C}"/>
              </a:ext>
            </a:extLst>
          </p:cNvPr>
          <p:cNvSpPr/>
          <p:nvPr/>
        </p:nvSpPr>
        <p:spPr>
          <a:xfrm>
            <a:off x="8185418" y="2857754"/>
            <a:ext cx="685708" cy="571161"/>
          </a:xfrm>
          <a:custGeom>
            <a:avLst/>
            <a:gdLst>
              <a:gd name="connsiteX0" fmla="*/ 270443 w 540884"/>
              <a:gd name="connsiteY0" fmla="*/ 189309 h 468766"/>
              <a:gd name="connsiteX1" fmla="*/ 327771 w 540884"/>
              <a:gd name="connsiteY1" fmla="*/ 213114 h 468766"/>
              <a:gd name="connsiteX2" fmla="*/ 351575 w 540884"/>
              <a:gd name="connsiteY2" fmla="*/ 270442 h 468766"/>
              <a:gd name="connsiteX3" fmla="*/ 327771 w 540884"/>
              <a:gd name="connsiteY3" fmla="*/ 327770 h 468766"/>
              <a:gd name="connsiteX4" fmla="*/ 270443 w 540884"/>
              <a:gd name="connsiteY4" fmla="*/ 351575 h 468766"/>
              <a:gd name="connsiteX5" fmla="*/ 213115 w 540884"/>
              <a:gd name="connsiteY5" fmla="*/ 327770 h 468766"/>
              <a:gd name="connsiteX6" fmla="*/ 189310 w 540884"/>
              <a:gd name="connsiteY6" fmla="*/ 270442 h 468766"/>
              <a:gd name="connsiteX7" fmla="*/ 213115 w 540884"/>
              <a:gd name="connsiteY7" fmla="*/ 213114 h 468766"/>
              <a:gd name="connsiteX8" fmla="*/ 270443 w 540884"/>
              <a:gd name="connsiteY8" fmla="*/ 189309 h 468766"/>
              <a:gd name="connsiteX9" fmla="*/ 270442 w 540884"/>
              <a:gd name="connsiteY9" fmla="*/ 144236 h 468766"/>
              <a:gd name="connsiteX10" fmla="*/ 181280 w 540884"/>
              <a:gd name="connsiteY10" fmla="*/ 181281 h 468766"/>
              <a:gd name="connsiteX11" fmla="*/ 144236 w 540884"/>
              <a:gd name="connsiteY11" fmla="*/ 270442 h 468766"/>
              <a:gd name="connsiteX12" fmla="*/ 181280 w 540884"/>
              <a:gd name="connsiteY12" fmla="*/ 359603 h 468766"/>
              <a:gd name="connsiteX13" fmla="*/ 270442 w 540884"/>
              <a:gd name="connsiteY13" fmla="*/ 396648 h 468766"/>
              <a:gd name="connsiteX14" fmla="*/ 359603 w 540884"/>
              <a:gd name="connsiteY14" fmla="*/ 359603 h 468766"/>
              <a:gd name="connsiteX15" fmla="*/ 396648 w 540884"/>
              <a:gd name="connsiteY15" fmla="*/ 270442 h 468766"/>
              <a:gd name="connsiteX16" fmla="*/ 359603 w 540884"/>
              <a:gd name="connsiteY16" fmla="*/ 181281 h 468766"/>
              <a:gd name="connsiteX17" fmla="*/ 270442 w 540884"/>
              <a:gd name="connsiteY17" fmla="*/ 144236 h 468766"/>
              <a:gd name="connsiteX18" fmla="*/ 198324 w 540884"/>
              <a:gd name="connsiteY18" fmla="*/ 0 h 468766"/>
              <a:gd name="connsiteX19" fmla="*/ 342560 w 540884"/>
              <a:gd name="connsiteY19" fmla="*/ 0 h 468766"/>
              <a:gd name="connsiteX20" fmla="*/ 371717 w 540884"/>
              <a:gd name="connsiteY20" fmla="*/ 10001 h 468766"/>
              <a:gd name="connsiteX21" fmla="*/ 391296 w 540884"/>
              <a:gd name="connsiteY21" fmla="*/ 33805 h 468766"/>
              <a:gd name="connsiteX22" fmla="*/ 405663 w 540884"/>
              <a:gd name="connsiteY22" fmla="*/ 72118 h 468766"/>
              <a:gd name="connsiteX23" fmla="*/ 468766 w 540884"/>
              <a:gd name="connsiteY23" fmla="*/ 72118 h 468766"/>
              <a:gd name="connsiteX24" fmla="*/ 519755 w 540884"/>
              <a:gd name="connsiteY24" fmla="*/ 93246 h 468766"/>
              <a:gd name="connsiteX25" fmla="*/ 540884 w 540884"/>
              <a:gd name="connsiteY25" fmla="*/ 144236 h 468766"/>
              <a:gd name="connsiteX26" fmla="*/ 540884 w 540884"/>
              <a:gd name="connsiteY26" fmla="*/ 396648 h 468766"/>
              <a:gd name="connsiteX27" fmla="*/ 519755 w 540884"/>
              <a:gd name="connsiteY27" fmla="*/ 447638 h 468766"/>
              <a:gd name="connsiteX28" fmla="*/ 468766 w 540884"/>
              <a:gd name="connsiteY28" fmla="*/ 468766 h 468766"/>
              <a:gd name="connsiteX29" fmla="*/ 72118 w 540884"/>
              <a:gd name="connsiteY29" fmla="*/ 468766 h 468766"/>
              <a:gd name="connsiteX30" fmla="*/ 21128 w 540884"/>
              <a:gd name="connsiteY30" fmla="*/ 447638 h 468766"/>
              <a:gd name="connsiteX31" fmla="*/ 0 w 540884"/>
              <a:gd name="connsiteY31" fmla="*/ 396648 h 468766"/>
              <a:gd name="connsiteX32" fmla="*/ 0 w 540884"/>
              <a:gd name="connsiteY32" fmla="*/ 144236 h 468766"/>
              <a:gd name="connsiteX33" fmla="*/ 21128 w 540884"/>
              <a:gd name="connsiteY33" fmla="*/ 93246 h 468766"/>
              <a:gd name="connsiteX34" fmla="*/ 72118 w 540884"/>
              <a:gd name="connsiteY34" fmla="*/ 72118 h 468766"/>
              <a:gd name="connsiteX35" fmla="*/ 135220 w 540884"/>
              <a:gd name="connsiteY35" fmla="*/ 72118 h 468766"/>
              <a:gd name="connsiteX36" fmla="*/ 149588 w 540884"/>
              <a:gd name="connsiteY36" fmla="*/ 33805 h 468766"/>
              <a:gd name="connsiteX37" fmla="*/ 169167 w 540884"/>
              <a:gd name="connsiteY37" fmla="*/ 10001 h 468766"/>
              <a:gd name="connsiteX38" fmla="*/ 198324 w 540884"/>
              <a:gd name="connsiteY38" fmla="*/ 0 h 46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0884" h="468766">
                <a:moveTo>
                  <a:pt x="270443" y="189309"/>
                </a:moveTo>
                <a:cubicBezTo>
                  <a:pt x="292792" y="189309"/>
                  <a:pt x="311901" y="197244"/>
                  <a:pt x="327771" y="213114"/>
                </a:cubicBezTo>
                <a:cubicBezTo>
                  <a:pt x="343641" y="228984"/>
                  <a:pt x="351575" y="248093"/>
                  <a:pt x="351575" y="270442"/>
                </a:cubicBezTo>
                <a:cubicBezTo>
                  <a:pt x="351575" y="292791"/>
                  <a:pt x="343641" y="311900"/>
                  <a:pt x="327771" y="327770"/>
                </a:cubicBezTo>
                <a:cubicBezTo>
                  <a:pt x="311901" y="343640"/>
                  <a:pt x="292792" y="351575"/>
                  <a:pt x="270443" y="351575"/>
                </a:cubicBezTo>
                <a:cubicBezTo>
                  <a:pt x="248094" y="351575"/>
                  <a:pt x="228985" y="343640"/>
                  <a:pt x="213115" y="327770"/>
                </a:cubicBezTo>
                <a:cubicBezTo>
                  <a:pt x="197245" y="311900"/>
                  <a:pt x="189310" y="292791"/>
                  <a:pt x="189310" y="270442"/>
                </a:cubicBezTo>
                <a:cubicBezTo>
                  <a:pt x="189310" y="248093"/>
                  <a:pt x="197245" y="228984"/>
                  <a:pt x="213115" y="213114"/>
                </a:cubicBezTo>
                <a:cubicBezTo>
                  <a:pt x="228985" y="197244"/>
                  <a:pt x="248094" y="189309"/>
                  <a:pt x="270443" y="189309"/>
                </a:cubicBezTo>
                <a:close/>
                <a:moveTo>
                  <a:pt x="270442" y="144236"/>
                </a:moveTo>
                <a:cubicBezTo>
                  <a:pt x="235698" y="144236"/>
                  <a:pt x="205976" y="156584"/>
                  <a:pt x="181280" y="181281"/>
                </a:cubicBezTo>
                <a:cubicBezTo>
                  <a:pt x="156584" y="205977"/>
                  <a:pt x="144236" y="235698"/>
                  <a:pt x="144236" y="270442"/>
                </a:cubicBezTo>
                <a:cubicBezTo>
                  <a:pt x="144236" y="305186"/>
                  <a:pt x="156584" y="334907"/>
                  <a:pt x="181280" y="359603"/>
                </a:cubicBezTo>
                <a:cubicBezTo>
                  <a:pt x="205976" y="384300"/>
                  <a:pt x="235698" y="396648"/>
                  <a:pt x="270442" y="396648"/>
                </a:cubicBezTo>
                <a:cubicBezTo>
                  <a:pt x="305186" y="396648"/>
                  <a:pt x="334906" y="384300"/>
                  <a:pt x="359603" y="359603"/>
                </a:cubicBezTo>
                <a:cubicBezTo>
                  <a:pt x="384300" y="334907"/>
                  <a:pt x="396648" y="305186"/>
                  <a:pt x="396648" y="270442"/>
                </a:cubicBezTo>
                <a:cubicBezTo>
                  <a:pt x="396648" y="235698"/>
                  <a:pt x="384300" y="205977"/>
                  <a:pt x="359603" y="181281"/>
                </a:cubicBezTo>
                <a:cubicBezTo>
                  <a:pt x="334906" y="156584"/>
                  <a:pt x="305186" y="144236"/>
                  <a:pt x="270442" y="144236"/>
                </a:cubicBezTo>
                <a:close/>
                <a:moveTo>
                  <a:pt x="198324" y="0"/>
                </a:moveTo>
                <a:lnTo>
                  <a:pt x="342560" y="0"/>
                </a:lnTo>
                <a:cubicBezTo>
                  <a:pt x="352514" y="0"/>
                  <a:pt x="362233" y="3334"/>
                  <a:pt x="371717" y="10001"/>
                </a:cubicBezTo>
                <a:cubicBezTo>
                  <a:pt x="381201" y="16668"/>
                  <a:pt x="387727" y="24603"/>
                  <a:pt x="391296" y="33805"/>
                </a:cubicBezTo>
                <a:lnTo>
                  <a:pt x="405663" y="72118"/>
                </a:lnTo>
                <a:lnTo>
                  <a:pt x="468766" y="72118"/>
                </a:lnTo>
                <a:cubicBezTo>
                  <a:pt x="488673" y="72118"/>
                  <a:pt x="505670" y="79161"/>
                  <a:pt x="519755" y="93246"/>
                </a:cubicBezTo>
                <a:cubicBezTo>
                  <a:pt x="533841" y="107332"/>
                  <a:pt x="540884" y="124328"/>
                  <a:pt x="540884" y="144236"/>
                </a:cubicBezTo>
                <a:lnTo>
                  <a:pt x="540884" y="396648"/>
                </a:lnTo>
                <a:cubicBezTo>
                  <a:pt x="540884" y="416556"/>
                  <a:pt x="533841" y="433552"/>
                  <a:pt x="519755" y="447638"/>
                </a:cubicBezTo>
                <a:cubicBezTo>
                  <a:pt x="505670" y="461723"/>
                  <a:pt x="488673" y="468766"/>
                  <a:pt x="468766" y="468766"/>
                </a:cubicBezTo>
                <a:lnTo>
                  <a:pt x="72118" y="468766"/>
                </a:lnTo>
                <a:cubicBezTo>
                  <a:pt x="52210" y="468766"/>
                  <a:pt x="35214" y="461723"/>
                  <a:pt x="21128" y="447638"/>
                </a:cubicBezTo>
                <a:cubicBezTo>
                  <a:pt x="7042" y="433552"/>
                  <a:pt x="0" y="416556"/>
                  <a:pt x="0" y="396648"/>
                </a:cubicBezTo>
                <a:lnTo>
                  <a:pt x="0" y="144236"/>
                </a:lnTo>
                <a:cubicBezTo>
                  <a:pt x="0" y="124328"/>
                  <a:pt x="7042" y="107332"/>
                  <a:pt x="21128" y="93246"/>
                </a:cubicBezTo>
                <a:cubicBezTo>
                  <a:pt x="35214" y="79161"/>
                  <a:pt x="52210" y="72118"/>
                  <a:pt x="72118" y="72118"/>
                </a:cubicBezTo>
                <a:lnTo>
                  <a:pt x="135220" y="72118"/>
                </a:lnTo>
                <a:lnTo>
                  <a:pt x="149588" y="33805"/>
                </a:lnTo>
                <a:cubicBezTo>
                  <a:pt x="153156" y="24603"/>
                  <a:pt x="159683" y="16668"/>
                  <a:pt x="169167" y="10001"/>
                </a:cubicBezTo>
                <a:cubicBezTo>
                  <a:pt x="178651" y="3334"/>
                  <a:pt x="188370" y="0"/>
                  <a:pt x="198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84" name="Graphic 53" descr="Network">
            <a:extLst>
              <a:ext uri="{FF2B5EF4-FFF2-40B4-BE49-F238E27FC236}">
                <a16:creationId xmlns:a16="http://schemas.microsoft.com/office/drawing/2014/main" xmlns="" id="{F3C3F10D-7BF7-4431-9F06-E6A261E9879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434432" y="4950788"/>
            <a:ext cx="925423" cy="889258"/>
          </a:xfrm>
          <a:prstGeom prst="rect">
            <a:avLst/>
          </a:prstGeom>
        </p:spPr>
      </p:pic>
      <p:pic>
        <p:nvPicPr>
          <p:cNvPr id="85" name="Graphic 32" descr="Open Book">
            <a:extLst>
              <a:ext uri="{FF2B5EF4-FFF2-40B4-BE49-F238E27FC236}">
                <a16:creationId xmlns:a16="http://schemas.microsoft.com/office/drawing/2014/main" xmlns="" id="{996ECEFD-BA9C-40C3-B017-394C225F55F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473203" y="1499088"/>
            <a:ext cx="1146420" cy="1146420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38682" y="134349"/>
            <a:ext cx="6693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Information Architecture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936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6966" y="-55060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schemeClr val="bg1"/>
                </a:solidFill>
              </a:rPr>
              <a:t>Member’s Role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52519" y="2650228"/>
            <a:ext cx="1915512" cy="56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i="1" dirty="0" smtClean="0">
                <a:solidFill>
                  <a:prstClr val="black"/>
                </a:solidFill>
              </a:rPr>
              <a:t>Go </a:t>
            </a:r>
            <a:r>
              <a:rPr lang="en-US" altLang="ko-KR" sz="2000" i="1" dirty="0" err="1" smtClean="0">
                <a:solidFill>
                  <a:prstClr val="black"/>
                </a:solidFill>
              </a:rPr>
              <a:t>Eun</a:t>
            </a:r>
            <a:r>
              <a:rPr lang="en-US" altLang="ko-KR" sz="2000" i="1" dirty="0" smtClean="0">
                <a:solidFill>
                  <a:prstClr val="black"/>
                </a:solidFill>
              </a:rPr>
              <a:t> </a:t>
            </a:r>
            <a:r>
              <a:rPr lang="en-US" altLang="ko-KR" sz="2000" i="1" dirty="0" err="1" smtClean="0">
                <a:solidFill>
                  <a:prstClr val="black"/>
                </a:solidFill>
              </a:rPr>
              <a:t>Hyang</a:t>
            </a:r>
            <a:endParaRPr lang="ko-KR" altLang="en-US" sz="2000" i="1" dirty="0">
              <a:solidFill>
                <a:prstClr val="black"/>
              </a:solidFill>
            </a:endParaRPr>
          </a:p>
        </p:txBody>
      </p:sp>
      <p:grpSp>
        <p:nvGrpSpPr>
          <p:cNvPr id="11" name="Group 28"/>
          <p:cNvGrpSpPr>
            <a:grpSpLocks noChangeAspect="1"/>
          </p:cNvGrpSpPr>
          <p:nvPr/>
        </p:nvGrpSpPr>
        <p:grpSpPr bwMode="auto">
          <a:xfrm>
            <a:off x="6968813" y="1942992"/>
            <a:ext cx="391663" cy="342781"/>
            <a:chOff x="496" y="4251"/>
            <a:chExt cx="641" cy="561"/>
          </a:xfrm>
          <a:solidFill>
            <a:srgbClr val="EB0000"/>
          </a:soli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5506579" y="1622929"/>
            <a:ext cx="1027299" cy="10272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92" y="1701848"/>
            <a:ext cx="825071" cy="8250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9848" y="3191419"/>
            <a:ext cx="59892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 smtClean="0">
                <a:latin typeface="+mj-ea"/>
                <a:ea typeface="+mj-ea"/>
              </a:rPr>
              <a:t>PPT </a:t>
            </a:r>
            <a:r>
              <a:rPr lang="ko-KR" altLang="en-US" sz="2000" i="1" dirty="0" smtClean="0">
                <a:latin typeface="+mj-ea"/>
                <a:ea typeface="+mj-ea"/>
              </a:rPr>
              <a:t>작성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자료조사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 smtClean="0">
                <a:latin typeface="+mj-ea"/>
                <a:ea typeface="+mj-ea"/>
              </a:rPr>
              <a:t>DB </a:t>
            </a:r>
            <a:r>
              <a:rPr lang="ko-KR" altLang="en-US" sz="2000" i="1" dirty="0" smtClean="0">
                <a:latin typeface="+mj-ea"/>
                <a:ea typeface="+mj-ea"/>
              </a:rPr>
              <a:t>작업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075">
            <a:off x="8997831" y="1755436"/>
            <a:ext cx="1513497" cy="151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58" y="2839553"/>
            <a:ext cx="2317966" cy="1504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33" y="361684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2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Service Concept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Design Concept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Information 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Member`s role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6966" y="-79475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Index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936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1" dirty="0"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4180" y="2645048"/>
            <a:ext cx="3113901" cy="56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i="1" dirty="0" smtClean="0">
                <a:solidFill>
                  <a:srgbClr val="44546A">
                    <a:lumMod val="75000"/>
                  </a:srgbClr>
                </a:solidFill>
              </a:rPr>
              <a:t>Lee Sang Il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06579" y="1622929"/>
            <a:ext cx="1027299" cy="10272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6983509" y="1954908"/>
            <a:ext cx="362271" cy="307294"/>
            <a:chOff x="3669" y="3943"/>
            <a:chExt cx="626" cy="531"/>
          </a:xfrm>
          <a:solidFill>
            <a:srgbClr val="93127D"/>
          </a:solidFill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23" y="1668151"/>
            <a:ext cx="880809" cy="8808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79848" y="3191419"/>
            <a:ext cx="59892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화면구현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 smtClean="0">
                <a:latin typeface="+mj-ea"/>
                <a:ea typeface="+mj-ea"/>
              </a:rPr>
              <a:t>PPT </a:t>
            </a:r>
            <a:r>
              <a:rPr lang="ko-KR" altLang="en-US" sz="2000" i="1" dirty="0" smtClean="0">
                <a:latin typeface="+mj-ea"/>
                <a:ea typeface="+mj-ea"/>
              </a:rPr>
              <a:t>작성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endParaRPr lang="en-US" altLang="ko-KR" sz="2000" i="1" dirty="0" smtClean="0">
              <a:latin typeface="+mj-ea"/>
              <a:ea typeface="+mj-ea"/>
            </a:endParaRPr>
          </a:p>
          <a:p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33" y="1538539"/>
            <a:ext cx="1652880" cy="165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5386">
            <a:off x="7741076" y="2361031"/>
            <a:ext cx="2123569" cy="212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3666966" y="-55060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schemeClr val="bg1"/>
                </a:solidFill>
              </a:rPr>
              <a:t>Member’s Role</a:t>
            </a:r>
          </a:p>
        </p:txBody>
      </p:sp>
    </p:spTree>
    <p:extLst>
      <p:ext uri="{BB962C8B-B14F-4D97-AF65-F5344CB8AC3E}">
        <p14:creationId xmlns:p14="http://schemas.microsoft.com/office/powerpoint/2010/main" val="41811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936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87704" y="2686334"/>
            <a:ext cx="3113901" cy="56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i="1" dirty="0" smtClean="0">
                <a:solidFill>
                  <a:srgbClr val="44546A">
                    <a:lumMod val="75000"/>
                  </a:srgbClr>
                </a:solidFill>
              </a:rPr>
              <a:t>Lee Jun Soo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06579" y="1622929"/>
            <a:ext cx="1027299" cy="10272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14" y="1696371"/>
            <a:ext cx="787427" cy="787427"/>
          </a:xfrm>
          <a:prstGeom prst="rect">
            <a:avLst/>
          </a:prstGeom>
        </p:spPr>
      </p:pic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7007224" y="1911691"/>
            <a:ext cx="314842" cy="38721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79848" y="3191419"/>
            <a:ext cx="59892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후기 게시판</a:t>
            </a:r>
            <a:r>
              <a:rPr lang="en-US" altLang="ko-KR" sz="2000" i="1" dirty="0" smtClean="0">
                <a:latin typeface="+mj-ea"/>
                <a:ea typeface="+mj-ea"/>
              </a:rPr>
              <a:t> </a:t>
            </a:r>
            <a:r>
              <a:rPr lang="ko-KR" altLang="en-US" sz="2000" i="1" dirty="0" smtClean="0">
                <a:latin typeface="+mj-ea"/>
                <a:ea typeface="+mj-ea"/>
              </a:rPr>
              <a:t>코딩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메인 화면 작업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자료 검색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endParaRPr lang="en-US" altLang="ko-KR" sz="2000" i="1" dirty="0" smtClean="0">
              <a:latin typeface="+mj-ea"/>
              <a:ea typeface="+mj-ea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31" y="1162470"/>
            <a:ext cx="2540131" cy="2540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62">
            <a:off x="9213331" y="2967770"/>
            <a:ext cx="1559011" cy="15590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1396">
            <a:off x="7118415" y="3467367"/>
            <a:ext cx="2669640" cy="266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3666966" y="-55060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schemeClr val="bg1"/>
                </a:solidFill>
              </a:rPr>
              <a:t>Member’s Role</a:t>
            </a:r>
          </a:p>
        </p:txBody>
      </p:sp>
    </p:spTree>
    <p:extLst>
      <p:ext uri="{BB962C8B-B14F-4D97-AF65-F5344CB8AC3E}">
        <p14:creationId xmlns:p14="http://schemas.microsoft.com/office/powerpoint/2010/main" val="24184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936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30040" y="2672132"/>
            <a:ext cx="3113901" cy="56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i="1" dirty="0" smtClean="0">
                <a:solidFill>
                  <a:srgbClr val="44546A">
                    <a:lumMod val="75000"/>
                  </a:srgbClr>
                </a:solidFill>
              </a:rPr>
              <a:t>Lim Dong In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06579" y="1622929"/>
            <a:ext cx="1027299" cy="10272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5" name="Group 58"/>
          <p:cNvGrpSpPr>
            <a:grpSpLocks noChangeAspect="1"/>
          </p:cNvGrpSpPr>
          <p:nvPr/>
        </p:nvGrpSpPr>
        <p:grpSpPr bwMode="auto">
          <a:xfrm>
            <a:off x="5693850" y="1703928"/>
            <a:ext cx="632809" cy="784052"/>
            <a:chOff x="648" y="958"/>
            <a:chExt cx="1078" cy="1384"/>
          </a:xfrm>
        </p:grpSpPr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930573" y="1948344"/>
            <a:ext cx="384165" cy="425800"/>
            <a:chOff x="4006850" y="1601788"/>
            <a:chExt cx="322263" cy="357188"/>
          </a:xfrm>
          <a:solidFill>
            <a:srgbClr val="009FE0"/>
          </a:solidFill>
        </p:grpSpPr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79848" y="3191419"/>
            <a:ext cx="598922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로고 제작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 smtClean="0">
                <a:latin typeface="+mj-ea"/>
                <a:ea typeface="+mj-ea"/>
              </a:rPr>
              <a:t>PPT </a:t>
            </a:r>
            <a:r>
              <a:rPr lang="ko-KR" altLang="en-US" sz="2000" i="1" dirty="0" smtClean="0">
                <a:latin typeface="+mj-ea"/>
                <a:ea typeface="+mj-ea"/>
              </a:rPr>
              <a:t>디자인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 smtClean="0">
                <a:latin typeface="+mj-ea"/>
                <a:ea typeface="+mj-ea"/>
              </a:rPr>
              <a:t>디자인 전반</a:t>
            </a:r>
            <a:endParaRPr lang="en-US" altLang="ko-KR" sz="2000" i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128">
            <a:off x="9227351" y="1629688"/>
            <a:ext cx="1210122" cy="12101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5721">
            <a:off x="7665992" y="2517741"/>
            <a:ext cx="1722758" cy="1722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28">
            <a:off x="8790498" y="3950711"/>
            <a:ext cx="1985083" cy="19850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0" name="직사각형 49"/>
          <p:cNvSpPr/>
          <p:nvPr/>
        </p:nvSpPr>
        <p:spPr>
          <a:xfrm>
            <a:off x="3666966" y="-55060"/>
            <a:ext cx="48342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schemeClr val="bg1"/>
                </a:solidFill>
              </a:rPr>
              <a:t>Member’s Role</a:t>
            </a:r>
          </a:p>
        </p:txBody>
      </p:sp>
    </p:spTree>
    <p:extLst>
      <p:ext uri="{BB962C8B-B14F-4D97-AF65-F5344CB8AC3E}">
        <p14:creationId xmlns:p14="http://schemas.microsoft.com/office/powerpoint/2010/main" val="3168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737271" y="-10966"/>
            <a:ext cx="2396454" cy="3345544"/>
            <a:chOff x="652444" y="197211"/>
            <a:chExt cx="4738706" cy="5970890"/>
          </a:xfrm>
        </p:grpSpPr>
        <p:sp>
          <p:nvSpPr>
            <p:cNvPr id="38" name="자유형 37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9207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양쪽 모서리가 둥근 사각형 40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039940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9842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143359" y="4611099"/>
            <a:ext cx="5886233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b="1" i="1" dirty="0" smtClean="0">
                <a:solidFill>
                  <a:schemeClr val="bg1"/>
                </a:solidFill>
              </a:rPr>
              <a:t>감사합니다</a:t>
            </a:r>
            <a:endParaRPr lang="ko-KR" altLang="en-US" sz="8000" b="1" i="1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450762" y="-10966"/>
            <a:ext cx="2396454" cy="3345544"/>
            <a:chOff x="652444" y="197211"/>
            <a:chExt cx="4738706" cy="5970890"/>
          </a:xfrm>
        </p:grpSpPr>
        <p:sp>
          <p:nvSpPr>
            <p:cNvPr id="47" name="자유형 46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9207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양쪽 모서리가 둥근 사각형 49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9842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164253" y="-10966"/>
            <a:ext cx="2396454" cy="3345544"/>
            <a:chOff x="652444" y="197211"/>
            <a:chExt cx="4738706" cy="5970890"/>
          </a:xfrm>
        </p:grpSpPr>
        <p:sp>
          <p:nvSpPr>
            <p:cNvPr id="73" name="자유형 72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9207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양쪽 모서리가 둥근 사각형 75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자유형 80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9842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877745" y="-10966"/>
            <a:ext cx="2396454" cy="3345544"/>
            <a:chOff x="652444" y="197211"/>
            <a:chExt cx="4738706" cy="5970890"/>
          </a:xfrm>
        </p:grpSpPr>
        <p:sp>
          <p:nvSpPr>
            <p:cNvPr id="83" name="자유형 82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9207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자유형 83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양쪽 모서리가 둥근 사각형 85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98425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2" name="타원 91"/>
          <p:cNvSpPr/>
          <p:nvPr/>
        </p:nvSpPr>
        <p:spPr>
          <a:xfrm>
            <a:off x="988074" y="1998006"/>
            <a:ext cx="780682" cy="7806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13" y="2052651"/>
            <a:ext cx="627002" cy="627002"/>
          </a:xfrm>
          <a:prstGeom prst="rect">
            <a:avLst/>
          </a:prstGeom>
        </p:spPr>
      </p:pic>
      <p:sp>
        <p:nvSpPr>
          <p:cNvPr id="94" name="타원 93"/>
          <p:cNvSpPr/>
          <p:nvPr/>
        </p:nvSpPr>
        <p:spPr>
          <a:xfrm>
            <a:off x="3698896" y="1993553"/>
            <a:ext cx="824764" cy="8247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99" y="2024334"/>
            <a:ext cx="707156" cy="707156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6403906" y="1990378"/>
            <a:ext cx="833024" cy="833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60" y="2041139"/>
            <a:ext cx="638514" cy="638514"/>
          </a:xfrm>
          <a:prstGeom prst="rect">
            <a:avLst/>
          </a:prstGeom>
        </p:spPr>
      </p:pic>
      <p:sp>
        <p:nvSpPr>
          <p:cNvPr id="98" name="타원 97"/>
          <p:cNvSpPr/>
          <p:nvPr/>
        </p:nvSpPr>
        <p:spPr>
          <a:xfrm>
            <a:off x="9139213" y="1984728"/>
            <a:ext cx="834672" cy="83467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99" name="Group 58"/>
          <p:cNvGrpSpPr>
            <a:grpSpLocks noChangeAspect="1"/>
          </p:cNvGrpSpPr>
          <p:nvPr/>
        </p:nvGrpSpPr>
        <p:grpSpPr bwMode="auto">
          <a:xfrm>
            <a:off x="9289499" y="2042922"/>
            <a:ext cx="514152" cy="637034"/>
            <a:chOff x="648" y="958"/>
            <a:chExt cx="1078" cy="1384"/>
          </a:xfrm>
        </p:grpSpPr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65117" y="2217398"/>
            <a:ext cx="8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/>
              <a:t>고은향</a:t>
            </a:r>
            <a:endParaRPr lang="ko-KR" altLang="en-US" i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4627393" y="2208321"/>
            <a:ext cx="8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smtClean="0"/>
              <a:t>이상일</a:t>
            </a:r>
            <a:endParaRPr lang="ko-KR" alt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371430" y="2208321"/>
            <a:ext cx="8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/>
              <a:t>이준수</a:t>
            </a:r>
            <a:endParaRPr lang="ko-KR" altLang="en-US" i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10069989" y="2208321"/>
            <a:ext cx="8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/>
              <a:t>임동인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0297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57547" y="-79475"/>
            <a:ext cx="5453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(subject)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122183541"/>
              </p:ext>
            </p:extLst>
          </p:nvPr>
        </p:nvGraphicFramePr>
        <p:xfrm>
          <a:off x="3638550" y="1288942"/>
          <a:ext cx="4914900" cy="509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8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53211" y="-79643"/>
            <a:ext cx="597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(Main Page)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2" y="1367478"/>
            <a:ext cx="9597006" cy="48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50" y="1319076"/>
            <a:ext cx="5646259" cy="4918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1" y="1396267"/>
            <a:ext cx="3952385" cy="489032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25354" y="1577129"/>
            <a:ext cx="2105637" cy="19881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4490752" y="2386666"/>
            <a:ext cx="2030135" cy="369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53211" y="-79643"/>
            <a:ext cx="597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(Main Page)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8" y="1319076"/>
            <a:ext cx="5700694" cy="4918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20" y="1439877"/>
            <a:ext cx="3952385" cy="469848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464603" y="3562979"/>
            <a:ext cx="2105637" cy="19881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607991" y="4223333"/>
            <a:ext cx="2030135" cy="369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53211" y="-79643"/>
            <a:ext cx="597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(Main Page)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5" y="1368921"/>
            <a:ext cx="3952385" cy="492853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347158" y="5234730"/>
            <a:ext cx="2105637" cy="108175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94" y="1962365"/>
            <a:ext cx="6587117" cy="3138072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9466121">
            <a:off x="4673627" y="4810797"/>
            <a:ext cx="2030135" cy="369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53211" y="-79643"/>
            <a:ext cx="597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(Main Page)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6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1462" r="15140" b="-1324"/>
          <a:stretch/>
        </p:blipFill>
        <p:spPr>
          <a:xfrm>
            <a:off x="1054886" y="1458627"/>
            <a:ext cx="5858409" cy="4363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51" b="158"/>
          <a:stretch/>
        </p:blipFill>
        <p:spPr>
          <a:xfrm>
            <a:off x="5721902" y="2423664"/>
            <a:ext cx="5167008" cy="339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2953211" y="-79643"/>
            <a:ext cx="597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(Main Page)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81917" y="1"/>
            <a:ext cx="11004341" cy="6620718"/>
          </a:xfrm>
          <a:custGeom>
            <a:avLst/>
            <a:gdLst>
              <a:gd name="connsiteX0" fmla="*/ 10494415 w 11004341"/>
              <a:gd name="connsiteY0" fmla="*/ 244243 h 6620718"/>
              <a:gd name="connsiteX1" fmla="*/ 10332415 w 11004341"/>
              <a:gd name="connsiteY1" fmla="*/ 406243 h 6620718"/>
              <a:gd name="connsiteX2" fmla="*/ 10494415 w 11004341"/>
              <a:gd name="connsiteY2" fmla="*/ 568243 h 6620718"/>
              <a:gd name="connsiteX3" fmla="*/ 10656415 w 11004341"/>
              <a:gd name="connsiteY3" fmla="*/ 406243 h 6620718"/>
              <a:gd name="connsiteX4" fmla="*/ 10494415 w 11004341"/>
              <a:gd name="connsiteY4" fmla="*/ 244243 h 6620718"/>
              <a:gd name="connsiteX5" fmla="*/ 473160 w 11004341"/>
              <a:gd name="connsiteY5" fmla="*/ 240317 h 6620718"/>
              <a:gd name="connsiteX6" fmla="*/ 311160 w 11004341"/>
              <a:gd name="connsiteY6" fmla="*/ 402317 h 6620718"/>
              <a:gd name="connsiteX7" fmla="*/ 473160 w 11004341"/>
              <a:gd name="connsiteY7" fmla="*/ 564317 h 6620718"/>
              <a:gd name="connsiteX8" fmla="*/ 635160 w 11004341"/>
              <a:gd name="connsiteY8" fmla="*/ 402317 h 6620718"/>
              <a:gd name="connsiteX9" fmla="*/ 473160 w 11004341"/>
              <a:gd name="connsiteY9" fmla="*/ 240317 h 6620718"/>
              <a:gd name="connsiteX10" fmla="*/ 0 w 11004341"/>
              <a:gd name="connsiteY10" fmla="*/ 0 h 6620718"/>
              <a:gd name="connsiteX11" fmla="*/ 3457051 w 11004341"/>
              <a:gd name="connsiteY11" fmla="*/ 0 h 6620718"/>
              <a:gd name="connsiteX12" fmla="*/ 3457051 w 11004341"/>
              <a:gd name="connsiteY12" fmla="*/ 8534 h 6620718"/>
              <a:gd name="connsiteX13" fmla="*/ 3591059 w 11004341"/>
              <a:gd name="connsiteY13" fmla="*/ 142542 h 6620718"/>
              <a:gd name="connsiteX14" fmla="*/ 7413280 w 11004341"/>
              <a:gd name="connsiteY14" fmla="*/ 142543 h 6620718"/>
              <a:gd name="connsiteX15" fmla="*/ 7547288 w 11004341"/>
              <a:gd name="connsiteY15" fmla="*/ 8535 h 6620718"/>
              <a:gd name="connsiteX16" fmla="*/ 7547288 w 11004341"/>
              <a:gd name="connsiteY16" fmla="*/ 0 h 6620718"/>
              <a:gd name="connsiteX17" fmla="*/ 11004341 w 11004341"/>
              <a:gd name="connsiteY17" fmla="*/ 0 h 6620718"/>
              <a:gd name="connsiteX18" fmla="*/ 11004341 w 11004341"/>
              <a:gd name="connsiteY18" fmla="*/ 6422692 h 6620718"/>
              <a:gd name="connsiteX19" fmla="*/ 10806315 w 11004341"/>
              <a:gd name="connsiteY19" fmla="*/ 6620718 h 6620718"/>
              <a:gd name="connsiteX20" fmla="*/ 198027 w 11004341"/>
              <a:gd name="connsiteY20" fmla="*/ 6620718 h 6620718"/>
              <a:gd name="connsiteX21" fmla="*/ 0 w 11004341"/>
              <a:gd name="connsiteY21" fmla="*/ 6422692 h 6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04341" h="6620718">
                <a:moveTo>
                  <a:pt x="10494415" y="244243"/>
                </a:moveTo>
                <a:cubicBezTo>
                  <a:pt x="10404945" y="244243"/>
                  <a:pt x="10332415" y="316773"/>
                  <a:pt x="10332415" y="406243"/>
                </a:cubicBezTo>
                <a:cubicBezTo>
                  <a:pt x="10332415" y="495713"/>
                  <a:pt x="10404945" y="568243"/>
                  <a:pt x="10494415" y="568243"/>
                </a:cubicBezTo>
                <a:cubicBezTo>
                  <a:pt x="10583885" y="568243"/>
                  <a:pt x="10656415" y="495713"/>
                  <a:pt x="10656415" y="406243"/>
                </a:cubicBezTo>
                <a:cubicBezTo>
                  <a:pt x="10656415" y="316773"/>
                  <a:pt x="10583885" y="244243"/>
                  <a:pt x="10494415" y="244243"/>
                </a:cubicBezTo>
                <a:close/>
                <a:moveTo>
                  <a:pt x="473160" y="240317"/>
                </a:moveTo>
                <a:cubicBezTo>
                  <a:pt x="383690" y="240317"/>
                  <a:pt x="311160" y="312847"/>
                  <a:pt x="311160" y="402317"/>
                </a:cubicBezTo>
                <a:cubicBezTo>
                  <a:pt x="311160" y="491787"/>
                  <a:pt x="383690" y="564317"/>
                  <a:pt x="473160" y="564317"/>
                </a:cubicBezTo>
                <a:cubicBezTo>
                  <a:pt x="562630" y="564317"/>
                  <a:pt x="635160" y="491787"/>
                  <a:pt x="635160" y="402317"/>
                </a:cubicBezTo>
                <a:cubicBezTo>
                  <a:pt x="635160" y="312847"/>
                  <a:pt x="562630" y="240317"/>
                  <a:pt x="473160" y="240317"/>
                </a:cubicBezTo>
                <a:close/>
                <a:moveTo>
                  <a:pt x="0" y="0"/>
                </a:moveTo>
                <a:lnTo>
                  <a:pt x="3457051" y="0"/>
                </a:lnTo>
                <a:lnTo>
                  <a:pt x="3457051" y="8534"/>
                </a:lnTo>
                <a:cubicBezTo>
                  <a:pt x="3457051" y="82545"/>
                  <a:pt x="3517048" y="142542"/>
                  <a:pt x="3591059" y="142542"/>
                </a:cubicBezTo>
                <a:lnTo>
                  <a:pt x="7413280" y="142543"/>
                </a:lnTo>
                <a:cubicBezTo>
                  <a:pt x="7487291" y="142543"/>
                  <a:pt x="7547288" y="82546"/>
                  <a:pt x="7547288" y="8535"/>
                </a:cubicBezTo>
                <a:lnTo>
                  <a:pt x="7547288" y="0"/>
                </a:lnTo>
                <a:lnTo>
                  <a:pt x="11004341" y="0"/>
                </a:lnTo>
                <a:lnTo>
                  <a:pt x="11004341" y="6422692"/>
                </a:lnTo>
                <a:cubicBezTo>
                  <a:pt x="11004341" y="6532059"/>
                  <a:pt x="10915682" y="6620718"/>
                  <a:pt x="10806315" y="6620718"/>
                </a:cubicBezTo>
                <a:lnTo>
                  <a:pt x="198027" y="6620718"/>
                </a:lnTo>
                <a:cubicBezTo>
                  <a:pt x="88659" y="6620718"/>
                  <a:pt x="0" y="6532059"/>
                  <a:pt x="0" y="6422692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5000"/>
                  <a:lumOff val="95000"/>
                  <a:alpha val="30000"/>
                </a:schemeClr>
              </a:gs>
              <a:gs pos="1500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>
            <a:solidFill>
              <a:srgbClr val="A2B3C3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81916" y="884391"/>
            <a:ext cx="10980000" cy="0"/>
          </a:xfrm>
          <a:prstGeom prst="line">
            <a:avLst/>
          </a:prstGeom>
          <a:ln>
            <a:solidFill>
              <a:srgbClr val="4C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93077" y="1086928"/>
            <a:ext cx="10390274" cy="5382883"/>
          </a:xfrm>
          <a:prstGeom prst="roundRect">
            <a:avLst>
              <a:gd name="adj" fmla="val 1359"/>
            </a:avLst>
          </a:prstGeom>
          <a:solidFill>
            <a:schemeClr val="bg1">
              <a:alpha val="28000"/>
            </a:schemeClr>
          </a:solidFill>
          <a:ln>
            <a:solidFill>
              <a:srgbClr val="A2B3C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7556" y="1221220"/>
            <a:ext cx="10173060" cy="5114298"/>
          </a:xfrm>
          <a:prstGeom prst="roundRect">
            <a:avLst>
              <a:gd name="adj" fmla="val 1403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26485" y="-79643"/>
            <a:ext cx="73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chemeClr val="bg1"/>
                </a:solidFill>
              </a:rPr>
              <a:t>Service Concept</a:t>
            </a:r>
            <a:r>
              <a:rPr lang="en-US" altLang="ko-KR" sz="2000" b="1" i="1" dirty="0" smtClean="0">
                <a:solidFill>
                  <a:schemeClr val="bg1"/>
                </a:solidFill>
              </a:rPr>
              <a:t>(Category page)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" b="421"/>
          <a:stretch/>
        </p:blipFill>
        <p:spPr>
          <a:xfrm>
            <a:off x="4077731" y="1482997"/>
            <a:ext cx="6944498" cy="4539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61189" b="63072"/>
          <a:stretch/>
        </p:blipFill>
        <p:spPr>
          <a:xfrm>
            <a:off x="1331351" y="1376829"/>
            <a:ext cx="2570206" cy="1687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2833" y="1569893"/>
            <a:ext cx="102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Click!</a:t>
            </a:r>
          </a:p>
        </p:txBody>
      </p:sp>
      <p:cxnSp>
        <p:nvCxnSpPr>
          <p:cNvPr id="6" name="꺾인 연결선 5"/>
          <p:cNvCxnSpPr/>
          <p:nvPr/>
        </p:nvCxnSpPr>
        <p:spPr>
          <a:xfrm>
            <a:off x="2822402" y="2552753"/>
            <a:ext cx="1268627" cy="445617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186</Words>
  <Application>Microsoft Office PowerPoint</Application>
  <PresentationFormat>와이드스크린</PresentationFormat>
  <Paragraphs>101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505-28</cp:lastModifiedBy>
  <cp:revision>362</cp:revision>
  <dcterms:created xsi:type="dcterms:W3CDTF">2018-03-06T08:13:05Z</dcterms:created>
  <dcterms:modified xsi:type="dcterms:W3CDTF">2019-04-24T06:50:51Z</dcterms:modified>
</cp:coreProperties>
</file>